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A559A6-BC8B-4F2B-8818-25DDC56E6AD1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31FF4B-C5C0-43C5-B8EF-ABE45601219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1640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E5CD74B-E673-432D-884F-156C197ED6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774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7C8E20-66B7-43A4-8499-9FA60602F0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058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D966B2-0DAA-40E2-A95B-E3D70C3D83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746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983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0CD478-448C-4544-92AE-3A49378EB4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226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DE88FF-55D1-41AE-A400-A95AF548A2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390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762B45-2234-43BC-8137-E4B66102C2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410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5B3986-C3DC-41DF-9303-5E063719DB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64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DE2651-EF62-4F5F-A268-6C1E6B00DB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90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46426C-50EA-47AE-BF9C-3F0BBCFDD2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20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771551-FA23-4AAE-8E57-9828192374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230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As pants the hart </a:t>
            </a:r>
            <a:r>
              <a:rPr lang="en-GB" dirty="0"/>
              <a:t>for streams of living </a:t>
            </a:r>
            <a:r>
              <a:rPr lang="en-GB" dirty="0" smtClean="0"/>
              <a:t>	water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so longs my soul, O living God, for thee;</a:t>
            </a:r>
            <a:endParaRPr lang="en-NZ" dirty="0"/>
          </a:p>
          <a:p>
            <a:r>
              <a:rPr lang="en-GB" dirty="0"/>
              <a:t>	I thirst for thee, for thee my heart is yearning;</a:t>
            </a:r>
            <a:endParaRPr lang="en-NZ" dirty="0"/>
          </a:p>
          <a:p>
            <a:r>
              <a:rPr lang="en-GB" dirty="0"/>
              <a:t>		when shall I come thy gracious face to see?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O Lord my God, </a:t>
            </a:r>
            <a:r>
              <a:rPr lang="en-GB" dirty="0" err="1"/>
              <a:t>o’erwhelmed</a:t>
            </a:r>
            <a:r>
              <a:rPr lang="en-GB" dirty="0"/>
              <a:t> in deep </a:t>
            </a:r>
            <a:r>
              <a:rPr lang="en-GB" dirty="0" smtClean="0"/>
              <a:t>	affliction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far from thy rest, to thee I lift my soul;</a:t>
            </a:r>
            <a:endParaRPr lang="en-NZ" dirty="0"/>
          </a:p>
          <a:p>
            <a:r>
              <a:rPr lang="en-GB" dirty="0"/>
              <a:t>	deep calls to deep and storms of trouble </a:t>
            </a:r>
            <a:r>
              <a:rPr lang="en-GB" dirty="0" smtClean="0"/>
              <a:t>	thunder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while o’er my head the waves and billows </a:t>
            </a:r>
            <a:r>
              <a:rPr lang="en-GB" dirty="0" smtClean="0"/>
              <a:t>	roll.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 wilt command thy servant’s consolation,</a:t>
            </a:r>
            <a:endParaRPr lang="en-NZ" dirty="0"/>
          </a:p>
          <a:p>
            <a:r>
              <a:rPr lang="en-GB" dirty="0"/>
              <a:t>		thy </a:t>
            </a:r>
            <a:r>
              <a:rPr lang="en-GB" dirty="0" err="1"/>
              <a:t>lovingkindness</a:t>
            </a:r>
            <a:r>
              <a:rPr lang="en-GB" dirty="0"/>
              <a:t> yet shall cheer my day,</a:t>
            </a:r>
            <a:endParaRPr lang="en-NZ" dirty="0"/>
          </a:p>
          <a:p>
            <a:r>
              <a:rPr lang="en-GB" dirty="0"/>
              <a:t>	and in the night thy song shall be my comfort;</a:t>
            </a:r>
            <a:endParaRPr lang="en-NZ" dirty="0"/>
          </a:p>
          <a:p>
            <a:r>
              <a:rPr lang="en-GB" dirty="0"/>
              <a:t>		God of my life, to thee I still will pray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346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Why, O my soul, art thou cast down within </a:t>
            </a:r>
            <a:r>
              <a:rPr lang="en-GB" dirty="0" smtClean="0"/>
              <a:t>	me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Why art thou troubled and oppressed with </a:t>
            </a:r>
            <a:r>
              <a:rPr lang="en-GB" dirty="0" smtClean="0"/>
              <a:t>	grief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Hope thou in God, the God of thy salvation;</a:t>
            </a:r>
            <a:endParaRPr lang="en-NZ" dirty="0"/>
          </a:p>
          <a:p>
            <a:r>
              <a:rPr lang="en-GB" dirty="0"/>
              <a:t>		hope, and thy God will surely send relief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Arranged from Felix Mendelssohn, 1809–1847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2014-02-17T02:38:48Z</dcterms:created>
  <dcterms:modified xsi:type="dcterms:W3CDTF">2014-02-19T03:08:20Z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